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307" r:id="rId2"/>
    <p:sldId id="308" r:id="rId3"/>
    <p:sldId id="288" r:id="rId4"/>
    <p:sldId id="289" r:id="rId5"/>
    <p:sldId id="290" r:id="rId6"/>
    <p:sldId id="324" r:id="rId7"/>
    <p:sldId id="325" r:id="rId8"/>
    <p:sldId id="326" r:id="rId9"/>
    <p:sldId id="298" r:id="rId10"/>
    <p:sldId id="256" r:id="rId11"/>
    <p:sldId id="279" r:id="rId12"/>
    <p:sldId id="280" r:id="rId13"/>
    <p:sldId id="323" r:id="rId14"/>
    <p:sldId id="263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7" r:id="rId24"/>
    <p:sldId id="276" r:id="rId25"/>
    <p:sldId id="278" r:id="rId26"/>
    <p:sldId id="281" r:id="rId27"/>
    <p:sldId id="282" r:id="rId28"/>
    <p:sldId id="284" r:id="rId29"/>
    <p:sldId id="283" r:id="rId30"/>
    <p:sldId id="312" r:id="rId31"/>
    <p:sldId id="310" r:id="rId32"/>
    <p:sldId id="286" r:id="rId33"/>
    <p:sldId id="285" r:id="rId34"/>
    <p:sldId id="287" r:id="rId35"/>
    <p:sldId id="291" r:id="rId36"/>
    <p:sldId id="293" r:id="rId37"/>
    <p:sldId id="292" r:id="rId38"/>
    <p:sldId id="294" r:id="rId39"/>
    <p:sldId id="264" r:id="rId40"/>
    <p:sldId id="261" r:id="rId41"/>
    <p:sldId id="265" r:id="rId42"/>
    <p:sldId id="257" r:id="rId43"/>
    <p:sldId id="266" r:id="rId44"/>
    <p:sldId id="267" r:id="rId45"/>
    <p:sldId id="300" r:id="rId46"/>
    <p:sldId id="259" r:id="rId47"/>
    <p:sldId id="299" r:id="rId48"/>
    <p:sldId id="302" r:id="rId49"/>
    <p:sldId id="304" r:id="rId50"/>
    <p:sldId id="305" r:id="rId51"/>
    <p:sldId id="306" r:id="rId52"/>
    <p:sldId id="303" r:id="rId53"/>
    <p:sldId id="260" r:id="rId54"/>
    <p:sldId id="309" r:id="rId55"/>
    <p:sldId id="295" r:id="rId56"/>
    <p:sldId id="317" r:id="rId57"/>
    <p:sldId id="314" r:id="rId58"/>
    <p:sldId id="313" r:id="rId59"/>
    <p:sldId id="315" r:id="rId60"/>
    <p:sldId id="316" r:id="rId61"/>
    <p:sldId id="318" r:id="rId62"/>
    <p:sldId id="319" r:id="rId63"/>
    <p:sldId id="320" r:id="rId64"/>
    <p:sldId id="321" r:id="rId65"/>
    <p:sldId id="322" r:id="rId6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683" autoAdjust="0"/>
  </p:normalViewPr>
  <p:slideViewPr>
    <p:cSldViewPr>
      <p:cViewPr varScale="1">
        <p:scale>
          <a:sx n="69" d="100"/>
          <a:sy n="69" d="100"/>
        </p:scale>
        <p:origin x="-159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E7B6E-B7D3-48EC-B59F-FAE29D081DEB}" type="datetimeFigureOut">
              <a:rPr lang="en-US" smtClean="0"/>
              <a:t>6/8/2015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1355B-9EBA-432B-BAAF-79410572D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72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1355B-9EBA-432B-BAAF-79410572D2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758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don't know how to get to this page.  This should be more prominent.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1355B-9EBA-432B-BAAF-79410572D2C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349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1355B-9EBA-432B-BAAF-79410572D2C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77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D3604-08E7-4100-8BC0-65F03FF2225F}" type="datetimeFigureOut">
              <a:rPr lang="en-US" smtClean="0"/>
              <a:t>6/8/2015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98CC8-52C4-4C1D-A439-D342D4EDC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989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D3604-08E7-4100-8BC0-65F03FF2225F}" type="datetimeFigureOut">
              <a:rPr lang="en-US" smtClean="0"/>
              <a:t>6/8/2015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98CC8-52C4-4C1D-A439-D342D4EDC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071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D3604-08E7-4100-8BC0-65F03FF2225F}" type="datetimeFigureOut">
              <a:rPr lang="en-US" smtClean="0"/>
              <a:t>6/8/2015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98CC8-52C4-4C1D-A439-D342D4EDC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423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D3604-08E7-4100-8BC0-65F03FF2225F}" type="datetimeFigureOut">
              <a:rPr lang="en-US" smtClean="0"/>
              <a:t>6/8/2015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98CC8-52C4-4C1D-A439-D342D4EDC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965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D3604-08E7-4100-8BC0-65F03FF2225F}" type="datetimeFigureOut">
              <a:rPr lang="en-US" smtClean="0"/>
              <a:t>6/8/2015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98CC8-52C4-4C1D-A439-D342D4EDC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44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D3604-08E7-4100-8BC0-65F03FF2225F}" type="datetimeFigureOut">
              <a:rPr lang="en-US" smtClean="0"/>
              <a:t>6/8/2015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98CC8-52C4-4C1D-A439-D342D4EDC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082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D3604-08E7-4100-8BC0-65F03FF2225F}" type="datetimeFigureOut">
              <a:rPr lang="en-US" smtClean="0"/>
              <a:t>6/8/2015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98CC8-52C4-4C1D-A439-D342D4EDC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521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D3604-08E7-4100-8BC0-65F03FF2225F}" type="datetimeFigureOut">
              <a:rPr lang="en-US" smtClean="0"/>
              <a:t>6/8/2015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98CC8-52C4-4C1D-A439-D342D4EDC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978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D3604-08E7-4100-8BC0-65F03FF2225F}" type="datetimeFigureOut">
              <a:rPr lang="en-US" smtClean="0"/>
              <a:t>6/8/2015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98CC8-52C4-4C1D-A439-D342D4EDC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671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D3604-08E7-4100-8BC0-65F03FF2225F}" type="datetimeFigureOut">
              <a:rPr lang="en-US" smtClean="0"/>
              <a:t>6/8/2015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98CC8-52C4-4C1D-A439-D342D4EDC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63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D3604-08E7-4100-8BC0-65F03FF2225F}" type="datetimeFigureOut">
              <a:rPr lang="en-US" smtClean="0"/>
              <a:t>6/8/2015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698CC8-52C4-4C1D-A439-D342D4EDC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63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D3604-08E7-4100-8BC0-65F03FF2225F}" type="datetimeFigureOut">
              <a:rPr lang="en-US" smtClean="0"/>
              <a:t>6/8/2015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698CC8-52C4-4C1D-A439-D342D4EDC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58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hlbi.nih.gov/health/health-topics/topics/hbp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1"/>
            <a:ext cx="386366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91000" y="228600"/>
            <a:ext cx="498623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I </a:t>
            </a:r>
            <a:r>
              <a:rPr lang="en-US" dirty="0" smtClean="0"/>
              <a:t>like the </a:t>
            </a:r>
            <a:r>
              <a:rPr lang="en-US" dirty="0" err="1" smtClean="0"/>
              <a:t>myCircadianClock</a:t>
            </a:r>
            <a:r>
              <a:rPr lang="en-US" dirty="0" smtClean="0"/>
              <a:t> </a:t>
            </a:r>
            <a:r>
              <a:rPr lang="en-US" dirty="0" smtClean="0"/>
              <a:t>. It is also on our IRB.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24400" y="4648200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app is for research use. You will receive the access code after consenting for the research study. 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505200" y="4953000"/>
            <a:ext cx="1143000" cy="152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572000" y="3581400"/>
            <a:ext cx="35264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Why does it ask to access calendar?</a:t>
            </a:r>
          </a:p>
        </p:txBody>
      </p:sp>
    </p:spTree>
    <p:extLst>
      <p:ext uri="{BB962C8B-B14F-4D97-AF65-F5344CB8AC3E}">
        <p14:creationId xmlns:p14="http://schemas.microsoft.com/office/powerpoint/2010/main" val="3183868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095"/>
            <a:ext cx="3863662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410200" y="1676400"/>
            <a:ext cx="1992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 took --&gt; My Foods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113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63662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876800" y="381000"/>
            <a:ext cx="1992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 took --&gt; My Foods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191000" y="17526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Again, even though this is just an example screen, if it will be posted to the app store, the first letters of coffee and tea should be capitalized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897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240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9" y="-23870"/>
            <a:ext cx="386366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91000" y="4876800"/>
            <a:ext cx="62621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Make the lines further apart so green zone doesn’t look so small.</a:t>
            </a:r>
          </a:p>
          <a:p>
            <a:r>
              <a:rPr lang="en-US" dirty="0" smtClean="0"/>
              <a:t>Underweight side should be just as red as </a:t>
            </a:r>
            <a:r>
              <a:rPr lang="en-US" dirty="0" err="1" smtClean="0"/>
              <a:t>overwt</a:t>
            </a:r>
            <a:r>
              <a:rPr lang="en-US" dirty="0" smtClean="0"/>
              <a:t>. </a:t>
            </a:r>
          </a:p>
          <a:p>
            <a:r>
              <a:rPr lang="en-US" dirty="0" smtClean="0"/>
              <a:t>Scale from 15 to 45.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91000" y="1600200"/>
            <a:ext cx="389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Number could start out at 2ft and 50lbs</a:t>
            </a:r>
            <a:endParaRPr lang="en-US" dirty="0"/>
          </a:p>
        </p:txBody>
      </p:sp>
      <p:sp>
        <p:nvSpPr>
          <p:cNvPr id="5" name="Up Arrow 4"/>
          <p:cNvSpPr/>
          <p:nvPr/>
        </p:nvSpPr>
        <p:spPr>
          <a:xfrm>
            <a:off x="457200" y="5486400"/>
            <a:ext cx="228600" cy="1524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p Arrow 5"/>
          <p:cNvSpPr/>
          <p:nvPr/>
        </p:nvSpPr>
        <p:spPr>
          <a:xfrm>
            <a:off x="1032711" y="5486400"/>
            <a:ext cx="228600" cy="1524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49234" y="568864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&lt;</a:t>
            </a:r>
            <a:r>
              <a:rPr lang="en-US" sz="1050" dirty="0" smtClean="0"/>
              <a:t>16</a:t>
            </a:r>
            <a:endParaRPr lang="en-US" sz="1050" dirty="0"/>
          </a:p>
        </p:txBody>
      </p:sp>
      <p:sp>
        <p:nvSpPr>
          <p:cNvPr id="8" name="TextBox 7"/>
          <p:cNvSpPr txBox="1"/>
          <p:nvPr/>
        </p:nvSpPr>
        <p:spPr>
          <a:xfrm>
            <a:off x="988955" y="567701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20</a:t>
            </a:r>
            <a:endParaRPr lang="en-US" sz="1000" dirty="0"/>
          </a:p>
        </p:txBody>
      </p:sp>
      <p:sp>
        <p:nvSpPr>
          <p:cNvPr id="9" name="Up Arrow 8"/>
          <p:cNvSpPr/>
          <p:nvPr/>
        </p:nvSpPr>
        <p:spPr>
          <a:xfrm>
            <a:off x="1797560" y="5486400"/>
            <a:ext cx="228600" cy="1524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698516" y="567379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30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562409" y="559696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4</a:t>
            </a:r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12" name="Up Arrow 11"/>
          <p:cNvSpPr/>
          <p:nvPr/>
        </p:nvSpPr>
        <p:spPr>
          <a:xfrm>
            <a:off x="2656317" y="5486400"/>
            <a:ext cx="228600" cy="1524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419600" y="28956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Add "BMI" label to the </a:t>
            </a:r>
            <a:r>
              <a:rPr lang="en-US" dirty="0" err="1"/>
              <a:t>colorbar</a:t>
            </a:r>
            <a:r>
              <a:rPr lang="en-US" dirty="0"/>
              <a:t>, it's not obvious what it is otherwise.</a:t>
            </a:r>
          </a:p>
        </p:txBody>
      </p:sp>
    </p:spTree>
    <p:extLst>
      <p:ext uri="{BB962C8B-B14F-4D97-AF65-F5344CB8AC3E}">
        <p14:creationId xmlns:p14="http://schemas.microsoft.com/office/powerpoint/2010/main" val="2365213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42"/>
            <a:ext cx="386366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43400" y="3505200"/>
            <a:ext cx="2757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Weight --&gt; My Weight (lbs.)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05400" y="838200"/>
            <a:ext cx="145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Just “Weight”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38600" y="1676400"/>
            <a:ext cx="474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need to say Weight Chart on top of the graph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267200" y="48768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Space needed between date and month name (13May --&gt; 13 May). </a:t>
            </a:r>
            <a:r>
              <a:rPr lang="en-US" dirty="0" smtClean="0"/>
              <a:t> Align them, so that they don’t overlap the axis – same in slide 16.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138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6366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63662" y="4724400"/>
            <a:ext cx="50603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Too much green, spread out lines. </a:t>
            </a:r>
            <a:endParaRPr lang="en-US" dirty="0"/>
          </a:p>
          <a:p>
            <a:r>
              <a:rPr lang="en-US" dirty="0" smtClean="0"/>
              <a:t>Scale from 50 to 200 on systolic and </a:t>
            </a:r>
          </a:p>
          <a:p>
            <a:r>
              <a:rPr lang="en-US" dirty="0" smtClean="0"/>
              <a:t>Scale 40 to 150</a:t>
            </a:r>
          </a:p>
          <a:p>
            <a:r>
              <a:rPr lang="en-US" dirty="0" smtClean="0"/>
              <a:t>Also if 90/60 should be red on left side, just like BMI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78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386366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67200" y="2438400"/>
            <a:ext cx="3341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Delete “Blood pressure result”</a:t>
            </a:r>
          </a:p>
          <a:p>
            <a:r>
              <a:rPr lang="en-US" dirty="0" smtClean="0"/>
              <a:t>Put (mm Hg) after “level” on side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3276600" y="2057400"/>
            <a:ext cx="99060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4267200" y="36576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 </a:t>
            </a:r>
            <a:r>
              <a:rPr lang="en-US" dirty="0"/>
              <a:t>Blood pressure level --&gt; Blood Pressure (mm Hg)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33400" y="3657600"/>
            <a:ext cx="3657600" cy="152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191000" y="54102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There's no need to change the marker type (square vs diamond) when the colors are different for SBP and </a:t>
            </a:r>
            <a:r>
              <a:rPr lang="en-US" dirty="0" smtClean="0"/>
              <a:t>DBP.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68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074"/>
            <a:ext cx="386366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38600" y="4495800"/>
            <a:ext cx="5101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Decrease font size of prehypertension so on one line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267200" y="16002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Change the reference from Wikipedia to NIH </a:t>
            </a:r>
            <a:r>
              <a:rPr lang="en-US" u="sng" dirty="0">
                <a:hlinkClick r:id="rId3"/>
              </a:rPr>
              <a:t>http://www.nhlbi.nih.gov/health/health-topics/topics/hbp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43400" y="3124200"/>
            <a:ext cx="3038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Needs a comma after Diastolic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581400" y="3276600"/>
            <a:ext cx="6096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132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2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554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63" y="16042"/>
            <a:ext cx="386366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38600" y="3429000"/>
            <a:ext cx="2383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Insert mg/</a:t>
            </a:r>
            <a:r>
              <a:rPr lang="en-US" dirty="0" err="1" smtClean="0"/>
              <a:t>dL</a:t>
            </a:r>
            <a:r>
              <a:rPr lang="en-US" dirty="0" smtClean="0"/>
              <a:t> after level</a:t>
            </a:r>
            <a:endParaRPr lang="en-US" dirty="0"/>
          </a:p>
        </p:txBody>
      </p:sp>
      <p:cxnSp>
        <p:nvCxnSpPr>
          <p:cNvPr id="5" name="Straight Connector 4"/>
          <p:cNvCxnSpPr>
            <a:stCxn id="3" idx="1"/>
          </p:cNvCxnSpPr>
          <p:nvPr/>
        </p:nvCxnSpPr>
        <p:spPr>
          <a:xfrm flipH="1">
            <a:off x="457200" y="3613666"/>
            <a:ext cx="3581400" cy="120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114800" y="1752600"/>
            <a:ext cx="2784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Delete “Blood sugar result”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038600" y="24384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There are two overlapping labels around 150. Not clear why.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24400" y="304800"/>
            <a:ext cx="13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Blood Sugar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267200" y="1066800"/>
            <a:ext cx="4161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Remove Blood sugar result from chart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446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1"/>
            <a:ext cx="3863662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14800" y="31242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It may take several minutes --&gt; This may take several minutes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760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63662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19600" y="17526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Delete the irrelevant sentence "Normal value ranges ..."</a:t>
            </a:r>
          </a:p>
        </p:txBody>
      </p:sp>
      <p:sp>
        <p:nvSpPr>
          <p:cNvPr id="4" name="Rectangle 3"/>
          <p:cNvSpPr/>
          <p:nvPr/>
        </p:nvSpPr>
        <p:spPr>
          <a:xfrm>
            <a:off x="4876800" y="3200400"/>
            <a:ext cx="3182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Time of Check --&gt; Time Checked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1066800" y="3352800"/>
            <a:ext cx="36576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114800" y="2438400"/>
            <a:ext cx="5827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no units are </a:t>
            </a:r>
            <a:r>
              <a:rPr lang="en-US" dirty="0" smtClean="0"/>
              <a:t>mentioned. So add a sentence Units are mg/</a:t>
            </a:r>
            <a:r>
              <a:rPr lang="en-US" dirty="0" err="1" smtClean="0"/>
              <a:t>dL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6473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6366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67200" y="228600"/>
            <a:ext cx="4724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 sure why I care about difficulty level.</a:t>
            </a:r>
          </a:p>
          <a:p>
            <a:r>
              <a:rPr lang="en-US" dirty="0" smtClean="0"/>
              <a:t>If trying to lose weight any level and they always think its difficult.</a:t>
            </a:r>
          </a:p>
          <a:p>
            <a:r>
              <a:rPr lang="en-US" dirty="0" smtClean="0"/>
              <a:t>If active will say moderate.</a:t>
            </a:r>
          </a:p>
          <a:p>
            <a:r>
              <a:rPr lang="en-US" dirty="0" smtClean="0"/>
              <a:t>But who cares, why does this help me or research?</a:t>
            </a:r>
          </a:p>
          <a:p>
            <a:r>
              <a:rPr lang="en-US" dirty="0" smtClean="0"/>
              <a:t>Might be interesting to see aerobic vs strength to compare AHA guidelines.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67200" y="4114800"/>
            <a:ext cx="40385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Hate this green color.  also, the exercise bar has way too many options.  This should be an input much like our food annotation input.  Most people have no more than 4 or 5 exercises they do routinely.  </a:t>
            </a:r>
            <a:r>
              <a:rPr lang="en-US" dirty="0" smtClean="0"/>
              <a:t>After </a:t>
            </a:r>
            <a:r>
              <a:rPr lang="en-US" dirty="0"/>
              <a:t>the first input it is then available to select, just like the food annotations.</a:t>
            </a:r>
          </a:p>
        </p:txBody>
      </p:sp>
      <p:sp>
        <p:nvSpPr>
          <p:cNvPr id="5" name="Rectangle 4"/>
          <p:cNvSpPr/>
          <p:nvPr/>
        </p:nvSpPr>
        <p:spPr>
          <a:xfrm>
            <a:off x="4191000" y="26670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Exercise is misspelled everywhere on this screen.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67200" y="3352800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Change background to plain white – same for other screens with similar layout.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71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63662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95800" y="3581400"/>
            <a:ext cx="350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Difficulty level --&gt; Activity </a:t>
            </a:r>
            <a:r>
              <a:rPr lang="en-US" dirty="0" smtClean="0"/>
              <a:t>level. Also change in previous screen.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295400" y="3657600"/>
            <a:ext cx="30480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419600" y="12192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Your exercise details has been --&gt; Your exercise details have been 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810000" y="1295400"/>
            <a:ext cx="5334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166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6366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19600" y="228600"/>
            <a:ext cx="358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Can this list begin with the participants own inputs/history? </a:t>
            </a:r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3733800" y="2362200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comments from slide 21.  #1 exercise is walking.  I can't find it on the list.  Should be </a:t>
            </a:r>
            <a:r>
              <a:rPr lang="en-US" dirty="0" smtClean="0"/>
              <a:t>first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78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3" y="0"/>
            <a:ext cx="3863662" cy="68580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343400" y="41910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color legend – light, medium, intense physical activity.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953000" y="838200"/>
            <a:ext cx="3376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Change to Physical Activity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618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6366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38600" y="228600"/>
            <a:ext cx="5029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Alot</a:t>
            </a:r>
            <a:r>
              <a:rPr lang="en-US" dirty="0" smtClean="0"/>
              <a:t> of info everywhere</a:t>
            </a:r>
          </a:p>
          <a:p>
            <a:endParaRPr lang="en-US" dirty="0"/>
          </a:p>
          <a:p>
            <a:r>
              <a:rPr lang="en-US" dirty="0" smtClean="0"/>
              <a:t>Get rid of research contact</a:t>
            </a:r>
          </a:p>
          <a:p>
            <a:r>
              <a:rPr lang="en-US" dirty="0" smtClean="0"/>
              <a:t>Rid of blue background on icons, make icons white and </a:t>
            </a:r>
            <a:r>
              <a:rPr lang="en-US" dirty="0" err="1" smtClean="0"/>
              <a:t>dropback</a:t>
            </a:r>
            <a:r>
              <a:rPr lang="en-US" dirty="0" smtClean="0"/>
              <a:t> page a lighter shade of the power blue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1309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095"/>
            <a:ext cx="386366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91000" y="2286000"/>
            <a:ext cx="4751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Still like “Actual” over weekday</a:t>
            </a:r>
          </a:p>
          <a:p>
            <a:r>
              <a:rPr lang="en-US" dirty="0" smtClean="0"/>
              <a:t>Trophies at end of day for making Target hours??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70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63662" cy="6858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572000" y="381000"/>
            <a:ext cx="357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Change title to “</a:t>
            </a:r>
            <a:r>
              <a:rPr lang="en-US" dirty="0" err="1" smtClean="0"/>
              <a:t>Feedogram</a:t>
            </a:r>
            <a:r>
              <a:rPr lang="en-US" dirty="0" smtClean="0"/>
              <a:t> History”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724400" y="3886200"/>
            <a:ext cx="4515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Why there are two weekdays averages (green)</a:t>
            </a:r>
            <a:endParaRPr lang="en-US" dirty="0"/>
          </a:p>
        </p:txBody>
      </p:sp>
      <p:cxnSp>
        <p:nvCxnSpPr>
          <p:cNvPr id="5" name="Straight Arrow Connector 4"/>
          <p:cNvCxnSpPr>
            <a:stCxn id="3" idx="1"/>
          </p:cNvCxnSpPr>
          <p:nvPr/>
        </p:nvCxnSpPr>
        <p:spPr>
          <a:xfrm flipH="1" flipV="1">
            <a:off x="2667000" y="4038600"/>
            <a:ext cx="2057400" cy="322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101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6366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19600" y="3810000"/>
            <a:ext cx="3776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cancel button, can we have </a:t>
            </a:r>
          </a:p>
          <a:p>
            <a:r>
              <a:rPr lang="en-US" dirty="0" smtClean="0"/>
              <a:t>“Back”, “Previous week”, “next week”?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19601" y="1905000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font should be much </a:t>
            </a:r>
            <a:r>
              <a:rPr lang="en-US" dirty="0" err="1" smtClean="0"/>
              <a:t>funner</a:t>
            </a:r>
            <a:r>
              <a:rPr lang="en-US" dirty="0" smtClean="0"/>
              <a:t> and bigger. Make sure the smallest font is at least 18 size. The tiny fonts cannot be read.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95800" y="533400"/>
            <a:ext cx="1843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Medly</a:t>
            </a:r>
            <a:r>
              <a:rPr lang="en-US" dirty="0"/>
              <a:t> --&gt; Medley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79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" y="0"/>
            <a:ext cx="3863662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605835" y="381000"/>
            <a:ext cx="3570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At the end of the list show water, medications.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117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4" y="0"/>
            <a:ext cx="386366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86200" y="1219200"/>
            <a:ext cx="495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-The dots and fingerprint image looks </a:t>
            </a:r>
            <a:r>
              <a:rPr lang="en-US" dirty="0" smtClean="0"/>
              <a:t>outdated (this </a:t>
            </a:r>
            <a:r>
              <a:rPr lang="en-US" dirty="0" smtClean="0"/>
              <a:t>was popular in the 70s) – replace with plain white background. 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4114800" y="29718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Replace Autism with something more relevant, even though it's just an example.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19600" y="4495800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Tried to edit it from research information page, but got error messages.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886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074" y="28074"/>
            <a:ext cx="3863662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495800" y="533400"/>
            <a:ext cx="3335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Put a sync button for past weeks.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157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63" y="0"/>
            <a:ext cx="386366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95800" y="914400"/>
            <a:ext cx="2208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Sync past version 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4089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3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2397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21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2732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4" y="24063"/>
            <a:ext cx="3863662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114800" y="228600"/>
            <a:ext cx="419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Can this be shown on a transparent background over the map.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469438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84"/>
            <a:ext cx="386366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24400" y="1219200"/>
            <a:ext cx="5306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Trophy can be added to calendar day for making target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1114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5" y="0"/>
            <a:ext cx="3863662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43400" y="3886200"/>
            <a:ext cx="4577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Intervention end date --&gt; Intervention Ends 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0" y="4876800"/>
            <a:ext cx="29225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2015-08-02 --&gt; 2nd Aug </a:t>
            </a:r>
            <a:r>
              <a:rPr lang="en-US" dirty="0" smtClean="0"/>
              <a:t>2015</a:t>
            </a:r>
          </a:p>
          <a:p>
            <a:r>
              <a:rPr lang="en-US" dirty="0" smtClean="0"/>
              <a:t>Or 2 Aug 2015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200400" y="4343400"/>
            <a:ext cx="13716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1828800" y="3962400"/>
            <a:ext cx="25908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7875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42"/>
            <a:ext cx="3863662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43400" y="44196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Change date format from 2015-08-02 </a:t>
            </a:r>
            <a:r>
              <a:rPr lang="en-US" dirty="0" err="1"/>
              <a:t>etc</a:t>
            </a:r>
            <a:r>
              <a:rPr lang="en-US" dirty="0"/>
              <a:t> --&gt; </a:t>
            </a:r>
            <a:r>
              <a:rPr lang="en-US" dirty="0" smtClean="0"/>
              <a:t>2 </a:t>
            </a:r>
            <a:r>
              <a:rPr lang="en-US" dirty="0"/>
              <a:t>Aug 2015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0862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7124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6366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38600" y="3657600"/>
            <a:ext cx="2740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Put </a:t>
            </a:r>
            <a:r>
              <a:rPr lang="en-US" dirty="0" err="1" smtClean="0"/>
              <a:t>lbs</a:t>
            </a:r>
            <a:r>
              <a:rPr lang="en-US" dirty="0" smtClean="0"/>
              <a:t> after weight on 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715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5" y="4011"/>
            <a:ext cx="386366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91000" y="533400"/>
            <a:ext cx="778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delete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95800" y="2667000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only thing that will remain is the research feedback – slide 6.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9646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1303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6366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24400" y="1981200"/>
            <a:ext cx="2795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Different font for these tabs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8901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84"/>
            <a:ext cx="386366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0" y="2438400"/>
            <a:ext cx="3510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“was this enough sleep?” is NO – </a:t>
            </a:r>
          </a:p>
          <a:p>
            <a:r>
              <a:rPr lang="en-US" dirty="0" smtClean="0"/>
              <a:t>Then turn bar to orange.</a:t>
            </a:r>
          </a:p>
          <a:p>
            <a:r>
              <a:rPr lang="en-US" dirty="0" smtClean="0"/>
              <a:t>Add this to FAQs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9983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63" y="0"/>
            <a:ext cx="386366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91000" y="1143000"/>
            <a:ext cx="287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Make note of being on or off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419600" y="2057400"/>
            <a:ext cx="3841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Push-notification --&gt; Push Notifications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3115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4136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32" y="0"/>
            <a:ext cx="386366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76800" y="2057400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is this?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648200" y="3733800"/>
            <a:ext cx="4030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this section of </a:t>
            </a:r>
            <a:r>
              <a:rPr lang="en-US" dirty="0" err="1"/>
              <a:t>Feedogram</a:t>
            </a:r>
            <a:r>
              <a:rPr lang="en-US" dirty="0"/>
              <a:t> -&gt; this </a:t>
            </a:r>
            <a:r>
              <a:rPr lang="en-US" dirty="0" smtClean="0"/>
              <a:t>section.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6566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63662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800600" y="2362200"/>
            <a:ext cx="3498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Set your .. to bed --&gt; Enter Bedtime</a:t>
            </a:r>
          </a:p>
        </p:txBody>
      </p:sp>
      <p:sp>
        <p:nvSpPr>
          <p:cNvPr id="4" name="Rectangle 3"/>
          <p:cNvSpPr/>
          <p:nvPr/>
        </p:nvSpPr>
        <p:spPr>
          <a:xfrm>
            <a:off x="3962400" y="5029200"/>
            <a:ext cx="4025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Set when you woke up --&gt; Wake Up Time</a:t>
            </a:r>
          </a:p>
        </p:txBody>
      </p:sp>
      <p:sp>
        <p:nvSpPr>
          <p:cNvPr id="5" name="Rectangle 4"/>
          <p:cNvSpPr/>
          <p:nvPr/>
        </p:nvSpPr>
        <p:spPr>
          <a:xfrm>
            <a:off x="4419600" y="5638800"/>
            <a:ext cx="2685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Awake at: --&gt; I Woke Up 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3957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3" y="28074"/>
            <a:ext cx="386366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19600" y="609600"/>
            <a:ext cx="3932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Should auto set to PM for first question.</a:t>
            </a:r>
          </a:p>
        </p:txBody>
      </p:sp>
    </p:spTree>
    <p:extLst>
      <p:ext uri="{BB962C8B-B14F-4D97-AF65-F5344CB8AC3E}">
        <p14:creationId xmlns:p14="http://schemas.microsoft.com/office/powerpoint/2010/main" val="10386243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6366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19600" y="914400"/>
            <a:ext cx="1949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Same as last page?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3803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42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474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126"/>
            <a:ext cx="386366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19600" y="457200"/>
            <a:ext cx="778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delete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95800" y="24384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don’t need “my profile”.  When the person signs up, we already get his email and phone number.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4122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84"/>
            <a:ext cx="386366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19600" y="609600"/>
            <a:ext cx="1671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START HERE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3374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8184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63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352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6366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0" y="1981200"/>
            <a:ext cx="3515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Get a star for meeting sleeping goal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6641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084" y="32084"/>
            <a:ext cx="386366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57801" y="1524000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food collage date range, the dates are wrongly shown. Instead of 2015, it shown 2014 for Jan-June.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495800" y="3581400"/>
            <a:ext cx="3813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change date format to 01-Jan-2015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2826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63"/>
            <a:ext cx="3863662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172200" y="3124200"/>
            <a:ext cx="1843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Medly</a:t>
            </a:r>
            <a:r>
              <a:rPr lang="en-US" dirty="0"/>
              <a:t> --&gt; Medley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419600" y="3657600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How can I view --&gt; How can I view the</a:t>
            </a:r>
          </a:p>
          <a:p>
            <a:r>
              <a:rPr lang="en-US" dirty="0" smtClean="0"/>
              <a:t>Can </a:t>
            </a:r>
            <a:r>
              <a:rPr lang="en-US" dirty="0"/>
              <a:t>I use the app in offline? --&gt; Can I use the app offline?</a:t>
            </a:r>
          </a:p>
          <a:p>
            <a:r>
              <a:rPr lang="en-US" dirty="0" smtClean="0"/>
              <a:t>Why </a:t>
            </a:r>
            <a:r>
              <a:rPr lang="en-US" dirty="0" err="1"/>
              <a:t>feedogram</a:t>
            </a:r>
            <a:r>
              <a:rPr lang="en-US" dirty="0"/>
              <a:t> menu is not coming? --&gt; Why does my </a:t>
            </a:r>
            <a:r>
              <a:rPr lang="en-US" dirty="0" err="1"/>
              <a:t>feedogram</a:t>
            </a:r>
            <a:r>
              <a:rPr lang="en-US" dirty="0"/>
              <a:t> fail to display?</a:t>
            </a:r>
          </a:p>
          <a:p>
            <a:r>
              <a:rPr lang="en-US" dirty="0" smtClean="0"/>
              <a:t>Can </a:t>
            </a:r>
            <a:r>
              <a:rPr lang="en-US" dirty="0"/>
              <a:t>I record medicine... --&gt; How do I record my medicine intake?</a:t>
            </a:r>
          </a:p>
          <a:p>
            <a:r>
              <a:rPr lang="en-US" dirty="0" smtClean="0"/>
              <a:t>How </a:t>
            </a:r>
            <a:r>
              <a:rPr lang="en-US" dirty="0"/>
              <a:t>to send food image? --&gt; How do I send my food photo?</a:t>
            </a:r>
          </a:p>
        </p:txBody>
      </p:sp>
    </p:spTree>
    <p:extLst>
      <p:ext uri="{BB962C8B-B14F-4D97-AF65-F5344CB8AC3E}">
        <p14:creationId xmlns:p14="http://schemas.microsoft.com/office/powerpoint/2010/main" val="24884912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42"/>
            <a:ext cx="386366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14800" y="609600"/>
            <a:ext cx="1955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Why white circle??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419600" y="1371600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Can I send multiple Food.. --&gt; F of food should be lowercase</a:t>
            </a:r>
          </a:p>
          <a:p>
            <a:r>
              <a:rPr lang="en-US" dirty="0" smtClean="0"/>
              <a:t>/few </a:t>
            </a:r>
            <a:r>
              <a:rPr lang="en-US" dirty="0"/>
              <a:t>time ago --&gt; a little while ago</a:t>
            </a:r>
          </a:p>
          <a:p>
            <a:r>
              <a:rPr lang="en-US" dirty="0" smtClean="0"/>
              <a:t>is </a:t>
            </a:r>
            <a:r>
              <a:rPr lang="en-US" dirty="0"/>
              <a:t>there any way to ... -&gt; When's my next appointment?</a:t>
            </a:r>
          </a:p>
          <a:p>
            <a:r>
              <a:rPr lang="en-US" dirty="0" smtClean="0"/>
              <a:t>You </a:t>
            </a:r>
            <a:r>
              <a:rPr lang="en-US" dirty="0"/>
              <a:t>can also refer the ...--&gt; You can also refer to the events in the calendar section.</a:t>
            </a:r>
          </a:p>
        </p:txBody>
      </p:sp>
    </p:spTree>
    <p:extLst>
      <p:ext uri="{BB962C8B-B14F-4D97-AF65-F5344CB8AC3E}">
        <p14:creationId xmlns:p14="http://schemas.microsoft.com/office/powerpoint/2010/main" val="36516531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032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869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9911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2" y="12032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16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6366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77890" y="533400"/>
            <a:ext cx="53007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Looks boring. Maybe the backdrop can be like a letter?</a:t>
            </a:r>
          </a:p>
          <a:p>
            <a:r>
              <a:rPr lang="en-US" dirty="0" smtClean="0"/>
              <a:t>Or have a light bulb, like an idea?</a:t>
            </a:r>
          </a:p>
          <a:p>
            <a:endParaRPr lang="en-US" dirty="0"/>
          </a:p>
          <a:p>
            <a:r>
              <a:rPr lang="en-US" dirty="0" smtClean="0"/>
              <a:t>Maybe </a:t>
            </a:r>
            <a:r>
              <a:rPr lang="en-US" dirty="0" smtClean="0"/>
              <a:t>“Question or Comment? Contact researcher.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19600" y="4648200"/>
            <a:ext cx="297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cannot see what is typed and sent to the server. </a:t>
            </a:r>
            <a:r>
              <a:rPr lang="en-US" dirty="0"/>
              <a:t> </a:t>
            </a:r>
            <a:r>
              <a:rPr lang="en-US" dirty="0" smtClean="0"/>
              <a:t>Where do these messages end up?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14800" y="2514600"/>
            <a:ext cx="4546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email should be hidden. It should only say</a:t>
            </a:r>
          </a:p>
          <a:p>
            <a:r>
              <a:rPr lang="en-US" dirty="0" smtClean="0"/>
              <a:t>“Contact researcher”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2470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2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008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471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4" y="0"/>
            <a:ext cx="3863662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67200" y="29718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Are you sure to ... --&gt; Please confirm that you want to edit this reminder.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0611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63662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91000" y="19050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Enter your medicine name --&gt; Enter medicine name.</a:t>
            </a:r>
          </a:p>
        </p:txBody>
      </p:sp>
    </p:spTree>
    <p:extLst>
      <p:ext uri="{BB962C8B-B14F-4D97-AF65-F5344CB8AC3E}">
        <p14:creationId xmlns:p14="http://schemas.microsoft.com/office/powerpoint/2010/main" val="8404135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095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936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21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330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91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6366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19600" y="1447800"/>
            <a:ext cx="1793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“Feedback sent!”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676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63662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962400" y="2743200"/>
            <a:ext cx="4343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Change to “Start logging your  data to see today’s progress”” Or something like that.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“Start taking pictures to see today’s progress”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114800" y="44958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Food &amp; </a:t>
            </a:r>
            <a:r>
              <a:rPr lang="en-US" dirty="0" err="1"/>
              <a:t>bev</a:t>
            </a:r>
            <a:r>
              <a:rPr lang="en-US" dirty="0"/>
              <a:t> --&gt; Food &amp; Bev. (capitalize b, add full stop after abbreviation)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267200" y="54864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numbers and text appear misaligned vertically. (e.g. Medicine and 0)</a:t>
            </a:r>
          </a:p>
        </p:txBody>
      </p:sp>
    </p:spTree>
    <p:extLst>
      <p:ext uri="{BB962C8B-B14F-4D97-AF65-F5344CB8AC3E}">
        <p14:creationId xmlns:p14="http://schemas.microsoft.com/office/powerpoint/2010/main" val="3559167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5862</TotalTime>
  <Words>1187</Words>
  <Application>Microsoft Office PowerPoint</Application>
  <PresentationFormat>On-screen Show (4:3)</PresentationFormat>
  <Paragraphs>135</Paragraphs>
  <Slides>65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Satchin</dc:creator>
  <cp:lastModifiedBy>Satchin</cp:lastModifiedBy>
  <cp:revision>35</cp:revision>
  <dcterms:created xsi:type="dcterms:W3CDTF">2015-06-04T04:35:58Z</dcterms:created>
  <dcterms:modified xsi:type="dcterms:W3CDTF">2015-06-09T00:06:58Z</dcterms:modified>
</cp:coreProperties>
</file>